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68" r:id="rId5"/>
    <p:sldId id="258" r:id="rId6"/>
    <p:sldId id="266" r:id="rId7"/>
    <p:sldId id="284" r:id="rId8"/>
    <p:sldId id="285" r:id="rId9"/>
    <p:sldId id="267" r:id="rId10"/>
    <p:sldId id="269" r:id="rId11"/>
    <p:sldId id="270" r:id="rId12"/>
    <p:sldId id="283" r:id="rId13"/>
    <p:sldId id="281" r:id="rId14"/>
    <p:sldId id="303" r:id="rId15"/>
    <p:sldId id="259" r:id="rId16"/>
    <p:sldId id="272" r:id="rId17"/>
    <p:sldId id="275" r:id="rId18"/>
    <p:sldId id="273" r:id="rId19"/>
    <p:sldId id="274" r:id="rId20"/>
    <p:sldId id="276" r:id="rId21"/>
    <p:sldId id="282" r:id="rId22"/>
    <p:sldId id="278" r:id="rId23"/>
    <p:sldId id="287" r:id="rId24"/>
    <p:sldId id="279" r:id="rId25"/>
    <p:sldId id="286" r:id="rId26"/>
    <p:sldId id="261" r:id="rId27"/>
    <p:sldId id="288" r:id="rId28"/>
    <p:sldId id="289" r:id="rId29"/>
    <p:sldId id="291" r:id="rId30"/>
    <p:sldId id="297" r:id="rId31"/>
    <p:sldId id="298" r:id="rId32"/>
    <p:sldId id="292" r:id="rId33"/>
    <p:sldId id="293" r:id="rId34"/>
    <p:sldId id="299" r:id="rId35"/>
    <p:sldId id="300" r:id="rId36"/>
    <p:sldId id="301" r:id="rId37"/>
    <p:sldId id="294" r:id="rId38"/>
    <p:sldId id="290" r:id="rId39"/>
    <p:sldId id="295" r:id="rId40"/>
    <p:sldId id="296" r:id="rId41"/>
  </p:sldIdLst>
  <p:sldSz cx="12192000" cy="6858000"/>
  <p:notesSz cx="6858000" cy="9144000"/>
  <p:embeddedFontLst>
    <p:embeddedFont>
      <p:font typeface="마비옛체" panose="02000503000000000000" pitchFamily="2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0" autoAdjust="0"/>
    <p:restoredTop sz="96707" autoAdjust="0"/>
  </p:normalViewPr>
  <p:slideViewPr>
    <p:cSldViewPr snapToGrid="0">
      <p:cViewPr varScale="1">
        <p:scale>
          <a:sx n="112" d="100"/>
          <a:sy n="112" d="100"/>
        </p:scale>
        <p:origin x="110" y="269"/>
      </p:cViewPr>
      <p:guideLst/>
    </p:cSldViewPr>
  </p:slideViewPr>
  <p:outlineViewPr>
    <p:cViewPr>
      <p:scale>
        <a:sx n="33" d="100"/>
        <a:sy n="33" d="100"/>
      </p:scale>
      <p:origin x="0" y="-17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9DB4F-E555-E04B-4567-60CFAD344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4A4251-4E3B-BA42-0A61-3E7F446A1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A0243-69EA-5A92-888B-E213A875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51AB8-57E7-1559-78BF-F1CE8B18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22BE7-D394-5350-D9AC-C63328A7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A91A-6AEB-8EE8-3F19-8656E8CD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DCBEB-3AB4-D5F2-7E98-D7ACD68E2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85448-6776-E327-A53E-40655827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85DEF-0655-BD01-2AAA-0E98341F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495B1-C5FE-B50D-4AED-2ECEA2B7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1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16B234-0003-D46F-23FE-BF3765CB7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95081-DA32-6557-79C5-5D91524E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5CB06-0981-209E-7CA3-11AC425B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6F167-2A9D-9B5E-8483-AA4398C9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530C7-820B-10E2-1EEA-20824364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5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6BC7B-C102-C619-DEDF-6F02145C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955A4-0E69-85AA-E8A8-4A5AE7C3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7156E-CA31-5902-14FD-98EEF937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1E25E-E1AB-6252-7EAE-C3B3B3CA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F8B1C-BF1E-AB2D-6B54-4C7A8D10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3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0369-00D4-3489-01EE-9860186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04D355-99FF-765F-894C-9565EBE75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3B96-B61A-6A43-CB13-97EA151A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F0898-57CF-7DC7-A881-6F2F530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53743-AA6A-D826-F68C-C160703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075DF-EC51-58DD-FCA8-3EC31440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030E-4CAB-EA38-7F50-814BD1297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789DCE-060B-C544-E1F7-F35759A5F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95BB4-09BB-54A2-ECCB-BEF74A08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4C8EB1-EB51-0BF1-170B-66942C41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1B402-6EE0-DE75-5B9F-BC92E70D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DF98-BE3D-CF88-AB76-4432CFA2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321A4-3417-5F70-F456-798D39C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1D997-E135-5DA9-BF41-B85A1B734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E1FEFB-CC86-2E24-ECDD-2CBC076EE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C23B41-45C9-5492-37AC-F09677584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58A4E-E8E8-F1F4-0F7C-D767CE63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5CD5D9-2121-F861-ABB6-6DF5A300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25404-B60B-645C-AB5F-349261E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36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2A5A4-DD4B-7EAC-0E98-56D3443F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A280CF-C4B6-CB37-ACA2-BD74CF57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5DD15B-45F0-DE94-7AB2-5714D2D7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374947-1460-5F0E-139D-BA9DD3B0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8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13EE5-B062-AC5C-7FD1-39B3B97D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A171EB-E711-D64B-47D9-27518433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20C8D-0AF3-81B5-1244-3662FF91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5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F60D4-FF67-3244-2FC7-157F8A7B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FA922-4B44-D93E-5FC1-CC64315A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F3C555-EBA2-589A-BCD4-643C9224D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958CA-0EAB-678C-D9DC-C998B7C5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1CFB3-0156-0D41-AAD2-BD95A11C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31879-66F8-7E41-7B66-8AD5B8F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8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C65AD-A542-C001-36A1-AA6A3AE0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D40156-E514-9EE3-96D8-34CF97DE2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88998B-2EA8-2A23-24BA-CE66D32B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A51F17-BC72-2CB8-D510-318BDEC0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E85BC-517C-5F92-DF51-20134B48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6025F-2220-4445-587D-DF2576F7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9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05E0A-1441-9BFB-9746-DEB5D226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35201-7BBF-0C71-185F-22710B27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BA5B8-BA9C-1F48-D5E4-0DB757D08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3DE3C-75C6-4A2C-8117-9F51C0C67FF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B8E6E-60AF-13CB-EE02-7D85B0763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B1D5A-308E-361D-F46E-0D3950184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ation.com/mingoming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ulkyu42/Smartphone_game_programing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fvZ8mt5kLg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F1BB52-F5D3-4961-F1B2-4EEBC587C254}"/>
              </a:ext>
            </a:extLst>
          </p:cNvPr>
          <p:cNvSpPr txBox="1"/>
          <p:nvPr/>
        </p:nvSpPr>
        <p:spPr>
          <a:xfrm>
            <a:off x="345990" y="3785677"/>
            <a:ext cx="510334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목차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참여한 프로젝트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9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 Unity ,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Unity , Happiness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Java, Monster Survival</a:t>
            </a:r>
          </a:p>
          <a:p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BCE27-6AE4-5B3B-586B-EC37B1EE26D4}"/>
              </a:ext>
            </a:extLst>
          </p:cNvPr>
          <p:cNvSpPr txBox="1"/>
          <p:nvPr/>
        </p:nvSpPr>
        <p:spPr>
          <a:xfrm>
            <a:off x="345990" y="948665"/>
            <a:ext cx="76016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아티스트</a:t>
            </a:r>
            <a:endParaRPr lang="en-US" altLang="ko-KR" sz="6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포트폴리오 </a:t>
            </a:r>
            <a:endParaRPr lang="ko-KR" altLang="en-US" sz="6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70DCD-E6FA-BCFB-1DA4-530A7F2B5BC6}"/>
              </a:ext>
            </a:extLst>
          </p:cNvPr>
          <p:cNvSpPr txBox="1"/>
          <p:nvPr/>
        </p:nvSpPr>
        <p:spPr>
          <a:xfrm>
            <a:off x="5844540" y="5447606"/>
            <a:ext cx="6122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김민규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r"/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010-3242-0047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pPr algn="r"/>
            <a:r>
              <a:rPr lang="en-US" altLang="ko-KR" sz="1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Artstation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: 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https://www.artstation.com/mingomingo</a:t>
            </a:r>
            <a:endParaRPr lang="ko-KR" altLang="en-US" sz="1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6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별, 옥외설치물, 난로이(가) 표시된 사진&#10;&#10;자동 생성된 설명">
            <a:extLst>
              <a:ext uri="{FF2B5EF4-FFF2-40B4-BE49-F238E27FC236}">
                <a16:creationId xmlns:a16="http://schemas.microsoft.com/office/drawing/2014/main" id="{DADBBDD6-B23E-FEB6-00C0-3CAAD4C46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" y="2085233"/>
            <a:ext cx="3054667" cy="3160183"/>
          </a:xfrm>
          <a:prstGeom prst="rect">
            <a:avLst/>
          </a:prstGeom>
        </p:spPr>
      </p:pic>
      <p:pic>
        <p:nvPicPr>
          <p:cNvPr id="9" name="그림 8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61499EE0-DDF2-58F8-A5D0-73DE239F3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085232"/>
            <a:ext cx="2912002" cy="316018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20247C5-7481-4CC3-D581-4C623C860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65592"/>
            <a:ext cx="3352800" cy="52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283F1-64A8-E62C-E0A4-16A60387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9" y="1076960"/>
            <a:ext cx="7804321" cy="5105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3FE66-0EAE-68BF-06C3-5DB7B03583F8}"/>
              </a:ext>
            </a:extLst>
          </p:cNvPr>
          <p:cNvSpPr txBox="1"/>
          <p:nvPr/>
        </p:nvSpPr>
        <p:spPr>
          <a:xfrm>
            <a:off x="8706345" y="1076960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게임 전반적인 모델에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98B6F-0203-1024-8844-471754F65655}"/>
              </a:ext>
            </a:extLst>
          </p:cNvPr>
          <p:cNvSpPr txBox="1"/>
          <p:nvPr/>
        </p:nvSpPr>
        <p:spPr>
          <a:xfrm>
            <a:off x="8706344" y="2394778"/>
            <a:ext cx="3098305" cy="12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원본 컬러에 가까운 느낌을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표현하기 위한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카툰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느낌의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Cel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Shading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20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5B229-9BB0-9F71-8C65-1C7E3CB6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6" y="1004917"/>
            <a:ext cx="8225308" cy="5105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BB934-8E8F-9806-2366-DB323C2A8CB4}"/>
              </a:ext>
            </a:extLst>
          </p:cNvPr>
          <p:cNvSpPr txBox="1"/>
          <p:nvPr/>
        </p:nvSpPr>
        <p:spPr>
          <a:xfrm>
            <a:off x="9020810" y="1004917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이펙트에 사용된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2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1920895"/>
            <a:ext cx="1100074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만듦에 피드백을 실시간 소통으로 받으면서 제작할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마감일이 다가오면서 스테이지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 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＂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 애니메이션 제작을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팀원이 도와줘서 완성할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만들면서 점점 성장 하는게 뿌듯했습니다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(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새로운 툴을 배워 작업물의 퀄리티가 좋아지는 등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83216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C27633-E3D5-70F5-6D09-CB3ACAC1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806351"/>
            <a:ext cx="6752944" cy="5342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DF05C0-4B89-0C6A-D92C-BA4D75920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r="20916"/>
          <a:stretch/>
        </p:blipFill>
        <p:spPr>
          <a:xfrm>
            <a:off x="7520938" y="806351"/>
            <a:ext cx="4282441" cy="5366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B5DC36-CA00-8CDE-D255-F860AF2FAA75}"/>
              </a:ext>
            </a:extLst>
          </p:cNvPr>
          <p:cNvSpPr txBox="1"/>
          <p:nvPr/>
        </p:nvSpPr>
        <p:spPr>
          <a:xfrm>
            <a:off x="510540" y="6307991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2022,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한국공학대전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총장상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수상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888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62900" y="54007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캐릭터 제작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82883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 집 마련 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“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대출상환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</a:p>
          <a:p>
            <a:pPr algn="ctr"/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3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타이쿤게임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07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23F92-D095-53E3-415C-AF357D71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733652"/>
            <a:ext cx="6096000" cy="37455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EFAA09-7064-385D-4ED1-9DFA4762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660230"/>
            <a:ext cx="4908081" cy="27687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DAAA65-959F-6030-57E1-7C7F586EC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677229"/>
            <a:ext cx="4908081" cy="2769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9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0F9AC-0A4C-657E-102D-72DB3CAB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431" y="1222904"/>
            <a:ext cx="3662375" cy="3648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B9CFAA-98E4-9329-09BC-B9C864EE8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1" r="6981"/>
          <a:stretch/>
        </p:blipFill>
        <p:spPr>
          <a:xfrm>
            <a:off x="2664780" y="1702124"/>
            <a:ext cx="2412050" cy="27195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19357C-0C60-25A8-DDE4-43E6433C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2" y="1702124"/>
            <a:ext cx="2429562" cy="27161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6D2E4B-7208-08AC-86BB-4D11C48C0CCB}"/>
              </a:ext>
            </a:extLst>
          </p:cNvPr>
          <p:cNvSpPr/>
          <p:nvPr/>
        </p:nvSpPr>
        <p:spPr>
          <a:xfrm>
            <a:off x="5283337" y="1890437"/>
            <a:ext cx="2719587" cy="233949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8932C-4BDF-FD60-E962-482375704636}"/>
              </a:ext>
            </a:extLst>
          </p:cNvPr>
          <p:cNvSpPr txBox="1"/>
          <p:nvPr/>
        </p:nvSpPr>
        <p:spPr>
          <a:xfrm>
            <a:off x="733154" y="46858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앞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D1D27-39BC-25DA-5381-A6C3B5D6164E}"/>
              </a:ext>
            </a:extLst>
          </p:cNvPr>
          <p:cNvSpPr txBox="1"/>
          <p:nvPr/>
        </p:nvSpPr>
        <p:spPr>
          <a:xfrm>
            <a:off x="3317090" y="46771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옆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B743F1-01BA-AD92-E205-73DA46ECE4F6}"/>
              </a:ext>
            </a:extLst>
          </p:cNvPr>
          <p:cNvSpPr txBox="1"/>
          <p:nvPr/>
        </p:nvSpPr>
        <p:spPr>
          <a:xfrm>
            <a:off x="8954768" y="495256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유니티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E3E77-FED6-97F3-49BC-F63A2DAA9027}"/>
              </a:ext>
            </a:extLst>
          </p:cNvPr>
          <p:cNvSpPr txBox="1"/>
          <p:nvPr/>
        </p:nvSpPr>
        <p:spPr>
          <a:xfrm>
            <a:off x="5880706" y="46858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9E1E31-9855-EFD2-61DF-91072C8CD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108" y="5734983"/>
            <a:ext cx="791935" cy="785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F185F-EA1D-C9A6-C50E-6D8D2B880384}"/>
              </a:ext>
            </a:extLst>
          </p:cNvPr>
          <p:cNvSpPr txBox="1"/>
          <p:nvPr/>
        </p:nvSpPr>
        <p:spPr>
          <a:xfrm>
            <a:off x="6808331" y="519037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739ED-DBA0-D1FB-952C-782B6B898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862" y="5734983"/>
            <a:ext cx="678980" cy="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5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2" name="그림 1" descr="장난감이(가) 표시된 사진&#10;&#10;자동 생성된 설명">
            <a:extLst>
              <a:ext uri="{FF2B5EF4-FFF2-40B4-BE49-F238E27FC236}">
                <a16:creationId xmlns:a16="http://schemas.microsoft.com/office/drawing/2014/main" id="{848F72CD-205E-42A3-F5B3-B47384A94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22" y="1739898"/>
            <a:ext cx="2529293" cy="3113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E41DF-74B4-43AE-2FC3-D2EA84B7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/>
          <a:stretch/>
        </p:blipFill>
        <p:spPr>
          <a:xfrm>
            <a:off x="9682266" y="1739898"/>
            <a:ext cx="2336585" cy="3113713"/>
          </a:xfrm>
          <a:prstGeom prst="rect">
            <a:avLst/>
          </a:prstGeom>
        </p:spPr>
      </p:pic>
      <p:pic>
        <p:nvPicPr>
          <p:cNvPr id="6" name="그림 5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BFF4ABD7-C50B-12C0-1111-4CEAFB44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739899"/>
            <a:ext cx="2529293" cy="3113713"/>
          </a:xfrm>
          <a:prstGeom prst="rect">
            <a:avLst/>
          </a:prstGeom>
        </p:spPr>
      </p:pic>
      <p:pic>
        <p:nvPicPr>
          <p:cNvPr id="7" name="그림 6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8B1923BA-74D5-DBEB-1E40-C4227AA68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73" y="1739898"/>
            <a:ext cx="2529293" cy="3113713"/>
          </a:xfrm>
          <a:prstGeom prst="rect">
            <a:avLst/>
          </a:prstGeom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F0F85CB8-6148-CDFE-7D4B-5769C189E5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/>
          <a:stretch/>
        </p:blipFill>
        <p:spPr>
          <a:xfrm>
            <a:off x="5241466" y="1739898"/>
            <a:ext cx="2083656" cy="3113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65EA74-CEEC-9858-E753-D3797928800D}"/>
              </a:ext>
            </a:extLst>
          </p:cNvPr>
          <p:cNvSpPr txBox="1"/>
          <p:nvPr/>
        </p:nvSpPr>
        <p:spPr>
          <a:xfrm>
            <a:off x="904894" y="4968241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Idle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90914-1E30-72B0-1231-BFC56F4C265D}"/>
              </a:ext>
            </a:extLst>
          </p:cNvPr>
          <p:cNvSpPr txBox="1"/>
          <p:nvPr/>
        </p:nvSpPr>
        <p:spPr>
          <a:xfrm>
            <a:off x="3469903" y="4922074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걷기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4A8DB-9CA3-C7D4-8454-A001EB513928}"/>
              </a:ext>
            </a:extLst>
          </p:cNvPr>
          <p:cNvSpPr txBox="1"/>
          <p:nvPr/>
        </p:nvSpPr>
        <p:spPr>
          <a:xfrm>
            <a:off x="5771964" y="494178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앉기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2875B-BA13-9A12-66D3-5827A86B9357}"/>
              </a:ext>
            </a:extLst>
          </p:cNvPr>
          <p:cNvSpPr txBox="1"/>
          <p:nvPr/>
        </p:nvSpPr>
        <p:spPr>
          <a:xfrm>
            <a:off x="8082852" y="489606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성공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F75AA-4D15-5582-D848-84A027B22AAF}"/>
              </a:ext>
            </a:extLst>
          </p:cNvPr>
          <p:cNvSpPr txBox="1"/>
          <p:nvPr/>
        </p:nvSpPr>
        <p:spPr>
          <a:xfrm>
            <a:off x="10513950" y="4909067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304787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B45F555-7786-9633-ADA8-04DEEAB6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420" y="1623947"/>
            <a:ext cx="3185157" cy="3163311"/>
          </a:xfrm>
          <a:prstGeom prst="rect">
            <a:avLst/>
          </a:prstGeom>
        </p:spPr>
      </p:pic>
      <p:pic>
        <p:nvPicPr>
          <p:cNvPr id="10" name="그림 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858B4328-82F4-465E-59AF-CE85BA3B4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60" y="1623947"/>
            <a:ext cx="2744195" cy="3163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3D48AE-79B5-83CC-57B2-0CD381860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480" y="1623946"/>
            <a:ext cx="2099923" cy="3175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47FF8-6241-C65B-E771-0A1612AA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403" y="1623946"/>
            <a:ext cx="2099923" cy="3175011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CF341C16-4049-71D3-7B53-E83B049DC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35649"/>
            <a:ext cx="3185157" cy="3163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4ECF37-390E-CD7A-2B7F-A855CC0BA43C}"/>
              </a:ext>
            </a:extLst>
          </p:cNvPr>
          <p:cNvSpPr txBox="1"/>
          <p:nvPr/>
        </p:nvSpPr>
        <p:spPr>
          <a:xfrm>
            <a:off x="918983" y="485473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낚시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CA1B4-7CB0-2A28-43D7-EB3FD3F63CF6}"/>
              </a:ext>
            </a:extLst>
          </p:cNvPr>
          <p:cNvSpPr txBox="1"/>
          <p:nvPr/>
        </p:nvSpPr>
        <p:spPr>
          <a:xfrm>
            <a:off x="3778409" y="48547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채광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DF8F3-62C1-BCC6-84F0-674E8A4F5B10}"/>
              </a:ext>
            </a:extLst>
          </p:cNvPr>
          <p:cNvSpPr txBox="1"/>
          <p:nvPr/>
        </p:nvSpPr>
        <p:spPr>
          <a:xfrm>
            <a:off x="6222059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04CF0-AE9C-D7D1-FFAD-09ED13665DA1}"/>
              </a:ext>
            </a:extLst>
          </p:cNvPr>
          <p:cNvSpPr txBox="1"/>
          <p:nvPr/>
        </p:nvSpPr>
        <p:spPr>
          <a:xfrm>
            <a:off x="8293100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땅파기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836BA2-73F7-6221-97BD-79CDAFEAE7B9}"/>
              </a:ext>
            </a:extLst>
          </p:cNvPr>
          <p:cNvSpPr txBox="1"/>
          <p:nvPr/>
        </p:nvSpPr>
        <p:spPr>
          <a:xfrm>
            <a:off x="9547119" y="4854739"/>
            <a:ext cx="229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아이템 줍기</a:t>
            </a:r>
          </a:p>
        </p:txBody>
      </p:sp>
    </p:spTree>
    <p:extLst>
      <p:ext uri="{BB962C8B-B14F-4D97-AF65-F5344CB8AC3E}">
        <p14:creationId xmlns:p14="http://schemas.microsoft.com/office/powerpoint/2010/main" val="117081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D1B1F-AC28-4577-42B7-C1B3F4D03FAF}"/>
              </a:ext>
            </a:extLst>
          </p:cNvPr>
          <p:cNvSpPr txBox="1"/>
          <p:nvPr/>
        </p:nvSpPr>
        <p:spPr>
          <a:xfrm>
            <a:off x="8034020" y="539962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2021.10 ~ 2022.08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3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아트 전체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E6366-3ED7-8F5A-BC67-A684AA30CD48}"/>
              </a:ext>
            </a:extLst>
          </p:cNvPr>
          <p:cNvSpPr txBox="1"/>
          <p:nvPr/>
        </p:nvSpPr>
        <p:spPr>
          <a:xfrm>
            <a:off x="851175" y="2624131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육각형 발판 위에서 리듬에 맞춰서 회피하고 공격하는 </a:t>
            </a:r>
            <a:endParaRPr lang="en-US" altLang="ko-KR" sz="24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F3D87-E15A-5769-916A-451F20AFFA27}"/>
              </a:ext>
            </a:extLst>
          </p:cNvPr>
          <p:cNvSpPr txBox="1"/>
          <p:nvPr/>
        </p:nvSpPr>
        <p:spPr>
          <a:xfrm>
            <a:off x="658135" y="301285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협동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리듬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 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액션 게임</a:t>
            </a:r>
            <a:endParaRPr lang="en-US" altLang="ko-KR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E5C104F-8E03-8B00-0A0C-18CB984E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5878561"/>
            <a:ext cx="3352807" cy="609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EC011-6E1E-78D5-E7EC-99FA07E33689}"/>
              </a:ext>
            </a:extLst>
          </p:cNvPr>
          <p:cNvSpPr txBox="1"/>
          <p:nvPr/>
        </p:nvSpPr>
        <p:spPr>
          <a:xfrm>
            <a:off x="182880" y="5509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Team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List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&lt;Error&gt;,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에러리스트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8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오브젝트 모델링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41F5B121-4954-433F-266A-F817C8216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7"/>
          <a:stretch/>
        </p:blipFill>
        <p:spPr>
          <a:xfrm>
            <a:off x="182880" y="876678"/>
            <a:ext cx="7355840" cy="5359021"/>
          </a:xfrm>
          <a:prstGeom prst="rect">
            <a:avLst/>
          </a:prstGeom>
        </p:spPr>
      </p:pic>
      <p:pic>
        <p:nvPicPr>
          <p:cNvPr id="2" name="그림 1" descr="실내, 켜진, 램프이(가) 표시된 사진&#10;&#10;자동 생성된 설명">
            <a:extLst>
              <a:ext uri="{FF2B5EF4-FFF2-40B4-BE49-F238E27FC236}">
                <a16:creationId xmlns:a16="http://schemas.microsoft.com/office/drawing/2014/main" id="{34012C1C-B9F4-57A1-D799-E1B74224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98" y="876678"/>
            <a:ext cx="4311602" cy="48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7C3EF-7D46-3A43-3525-8619FB6E4060}"/>
              </a:ext>
            </a:extLst>
          </p:cNvPr>
          <p:cNvSpPr txBox="1"/>
          <p:nvPr/>
        </p:nvSpPr>
        <p:spPr>
          <a:xfrm>
            <a:off x="7626398" y="5774034"/>
            <a:ext cx="431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17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부터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05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까지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점등 스크립트 제작</a:t>
            </a:r>
          </a:p>
        </p:txBody>
      </p:sp>
    </p:spTree>
    <p:extLst>
      <p:ext uri="{BB962C8B-B14F-4D97-AF65-F5344CB8AC3E}">
        <p14:creationId xmlns:p14="http://schemas.microsoft.com/office/powerpoint/2010/main" val="377435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많은 인원끼리 프로젝트를 진행할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인원이 늘어나며 역할분배를 확실하게 할 수 있었고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맡은 부분이 완료되었을 땐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스크립트 제작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시간에 따라 전등 점등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제작하고 싶은 부분을 추가로 제작할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8745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22260" y="547219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사용언어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JAVA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66627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>
                <a:latin typeface="마비옛체" panose="02000503000000000000" pitchFamily="2" charset="-127"/>
                <a:ea typeface="마비옛체" panose="02000503000000000000" pitchFamily="2" charset="-127"/>
              </a:rPr>
              <a:t>도트 감성의</a:t>
            </a:r>
            <a:endParaRPr lang="en-US" altLang="ko-KR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일방진행 서바이벌 게임</a:t>
            </a:r>
          </a:p>
        </p:txBody>
      </p:sp>
    </p:spTree>
    <p:extLst>
      <p:ext uri="{BB962C8B-B14F-4D97-AF65-F5344CB8AC3E}">
        <p14:creationId xmlns:p14="http://schemas.microsoft.com/office/powerpoint/2010/main" val="784924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B0411-011D-A076-AA82-281FBBEA611F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컨셉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Picture 2" descr="ex_screenshot">
            <a:extLst>
              <a:ext uri="{FF2B5EF4-FFF2-40B4-BE49-F238E27FC236}">
                <a16:creationId xmlns:a16="http://schemas.microsoft.com/office/drawing/2014/main" id="{49B911D0-C5E1-8B46-A462-06A3335B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10" y="2391030"/>
            <a:ext cx="2647699" cy="396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x_screenshot">
            <a:extLst>
              <a:ext uri="{FF2B5EF4-FFF2-40B4-BE49-F238E27FC236}">
                <a16:creationId xmlns:a16="http://schemas.microsoft.com/office/drawing/2014/main" id="{8B0C7179-92F7-FA5D-E202-7B7C1F4B1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9"/>
          <a:stretch/>
        </p:blipFill>
        <p:spPr bwMode="auto">
          <a:xfrm>
            <a:off x="3964073" y="2391032"/>
            <a:ext cx="2497688" cy="39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BC429C3-5AE9-9D6C-E1AB-ED673C7E9E8F}"/>
              </a:ext>
            </a:extLst>
          </p:cNvPr>
          <p:cNvSpPr txBox="1">
            <a:spLocks/>
          </p:cNvSpPr>
          <p:nvPr/>
        </p:nvSpPr>
        <p:spPr>
          <a:xfrm>
            <a:off x="936894" y="1335717"/>
            <a:ext cx="10515600" cy="117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기존 게임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레이디 버그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”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를 모티브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자이로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 센서를 이용한 조작으로 몰려오는 적들로 부터 생존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E85CE-FFF7-9D2C-A5DA-6D8426E6C942}"/>
              </a:ext>
            </a:extLst>
          </p:cNvPr>
          <p:cNvSpPr txBox="1"/>
          <p:nvPr/>
        </p:nvSpPr>
        <p:spPr>
          <a:xfrm>
            <a:off x="6598434" y="5895955"/>
            <a:ext cx="360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레이디 버그의 스크린샷</a:t>
            </a:r>
          </a:p>
        </p:txBody>
      </p:sp>
    </p:spTree>
    <p:extLst>
      <p:ext uri="{BB962C8B-B14F-4D97-AF65-F5344CB8AC3E}">
        <p14:creationId xmlns:p14="http://schemas.microsoft.com/office/powerpoint/2010/main" val="3912813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BC1B6C1-F18F-CD3C-09C7-15F9776D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" y="904240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BCAEA67-CEFE-398E-19EC-82D28E83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87" y="917553"/>
            <a:ext cx="2942133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10116BB3-2646-6818-591E-68616C2B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32" y="917552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0A773AA-7BB7-62B1-72D8-F6FE0B57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92" y="917552"/>
            <a:ext cx="2942132" cy="47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8ACC5-9CA9-4679-89C5-6A47451FF312}"/>
              </a:ext>
            </a:extLst>
          </p:cNvPr>
          <p:cNvSpPr txBox="1"/>
          <p:nvPr/>
        </p:nvSpPr>
        <p:spPr>
          <a:xfrm>
            <a:off x="2594781" y="5953760"/>
            <a:ext cx="7894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Github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링크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https://github.com/Seulkyu42/Smartphone_game_programing</a:t>
            </a: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플레이 영상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https://youtu.be/UdpJmFxjhjs?t=87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 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537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 프로젝트를 진행하였는데 혼자서 만드는 건 굉장히 힘들다는 걸 깨달을 수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새로운 언어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(JAVA)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툴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(Android Studio)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배울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29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614E5-769E-F793-F895-8C3C58E2AFC2}"/>
              </a:ext>
            </a:extLst>
          </p:cNvPr>
          <p:cNvSpPr txBox="1"/>
          <p:nvPr/>
        </p:nvSpPr>
        <p:spPr>
          <a:xfrm>
            <a:off x="2580640" y="2828835"/>
            <a:ext cx="703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개인작품 </a:t>
            </a:r>
          </a:p>
        </p:txBody>
      </p:sp>
    </p:spTree>
    <p:extLst>
      <p:ext uri="{BB962C8B-B14F-4D97-AF65-F5344CB8AC3E}">
        <p14:creationId xmlns:p14="http://schemas.microsoft.com/office/powerpoint/2010/main" val="330627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*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2022-09-30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87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17E26-3D24-C651-9C07-47A49133885C}"/>
              </a:ext>
            </a:extLst>
          </p:cNvPr>
          <p:cNvSpPr txBox="1"/>
          <p:nvPr/>
        </p:nvSpPr>
        <p:spPr>
          <a:xfrm>
            <a:off x="7246379" y="911406"/>
            <a:ext cx="36387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하루도 빠짐없이 매일 작업하자</a:t>
            </a: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꾸준함을 몸에 익히기 위해 시작</a:t>
            </a:r>
            <a:endParaRPr lang="en-US" altLang="ko-KR" sz="1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간단한 것 이라도 좋으니 </a:t>
            </a:r>
            <a:r>
              <a:rPr lang="ko-KR" altLang="en-US" sz="1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뭐라도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하자</a:t>
            </a: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다른, 묶음, 다양한이(가) 표시된 사진&#10;&#10;자동 생성된 설명">
            <a:extLst>
              <a:ext uri="{FF2B5EF4-FFF2-40B4-BE49-F238E27FC236}">
                <a16:creationId xmlns:a16="http://schemas.microsoft.com/office/drawing/2014/main" id="{91B51375-F854-4691-9DC4-BC30C4684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5" y="699532"/>
            <a:ext cx="5718408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( 1 / 2 )</a:t>
            </a:r>
          </a:p>
        </p:txBody>
      </p:sp>
      <p:pic>
        <p:nvPicPr>
          <p:cNvPr id="8" name="그림 7" descr="텍스트, 바닥, 실내, 도서관이(가) 표시된 사진&#10;&#10;자동 생성된 설명">
            <a:extLst>
              <a:ext uri="{FF2B5EF4-FFF2-40B4-BE49-F238E27FC236}">
                <a16:creationId xmlns:a16="http://schemas.microsoft.com/office/drawing/2014/main" id="{37D95D6D-F609-8041-0E5B-295EA56E2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25" y="3518015"/>
            <a:ext cx="2279909" cy="2493269"/>
          </a:xfrm>
          <a:prstGeom prst="rect">
            <a:avLst/>
          </a:prstGeom>
        </p:spPr>
      </p:pic>
      <p:pic>
        <p:nvPicPr>
          <p:cNvPr id="13" name="그림 12" descr="바닥, 벽, 실내, 테이블이(가) 표시된 사진&#10;&#10;자동 생성된 설명">
            <a:extLst>
              <a:ext uri="{FF2B5EF4-FFF2-40B4-BE49-F238E27FC236}">
                <a16:creationId xmlns:a16="http://schemas.microsoft.com/office/drawing/2014/main" id="{412917BD-6E86-8DBF-A435-3A81B82C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11" y="3502498"/>
            <a:ext cx="2420271" cy="25087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239F83-1BEE-EA6D-6B39-8455B8046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47" y="4041062"/>
            <a:ext cx="4297735" cy="1811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98C0DD-B6D1-D208-19B7-04BDE1A2C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47" y="917405"/>
            <a:ext cx="4297734" cy="29687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325A68-1AAD-9DCC-C88A-1965E760BE98}"/>
              </a:ext>
            </a:extLst>
          </p:cNvPr>
          <p:cNvSpPr txBox="1"/>
          <p:nvPr/>
        </p:nvSpPr>
        <p:spPr>
          <a:xfrm>
            <a:off x="250620" y="6100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C80A76C-68E4-C4A7-16DA-5F045730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785" y="908658"/>
            <a:ext cx="4110990" cy="25203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D54FD9-5064-9E73-50AB-1D914E37D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205" y="901887"/>
            <a:ext cx="2179374" cy="2511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44163-DB58-7FED-332F-088B1B79BACF}"/>
              </a:ext>
            </a:extLst>
          </p:cNvPr>
          <p:cNvSpPr txBox="1"/>
          <p:nvPr/>
        </p:nvSpPr>
        <p:spPr>
          <a:xfrm>
            <a:off x="5073874" y="6100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제작 결과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3ds 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아래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</a:t>
            </a:r>
          </a:p>
        </p:txBody>
      </p:sp>
    </p:spTree>
    <p:extLst>
      <p:ext uri="{BB962C8B-B14F-4D97-AF65-F5344CB8AC3E}">
        <p14:creationId xmlns:p14="http://schemas.microsoft.com/office/powerpoint/2010/main" val="4291478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( 2 / 2 )</a:t>
            </a:r>
          </a:p>
        </p:txBody>
      </p:sp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B99299C2-0DB1-7A92-2BDD-260EFD65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779239"/>
            <a:ext cx="7011932" cy="5299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D566C-8474-C9EB-0F94-3E922A04C63C}"/>
              </a:ext>
            </a:extLst>
          </p:cNvPr>
          <p:cNvSpPr txBox="1"/>
          <p:nvPr/>
        </p:nvSpPr>
        <p:spPr>
          <a:xfrm>
            <a:off x="182880" y="6142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화면 캡쳐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C7447A-D4DE-158D-AC56-9C7C06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835" y="4657350"/>
            <a:ext cx="3099708" cy="18544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59A737-E45C-44D8-E7D2-CF3CD01E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835" y="2738550"/>
            <a:ext cx="3099708" cy="1854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F6FA5C-BB00-3DE4-6660-4220C0EA5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35" y="779239"/>
            <a:ext cx="3100397" cy="18544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DC20B0-8527-9074-6DA4-B40D6CAC9505}"/>
              </a:ext>
            </a:extLst>
          </p:cNvPr>
          <p:cNvSpPr txBox="1"/>
          <p:nvPr/>
        </p:nvSpPr>
        <p:spPr>
          <a:xfrm>
            <a:off x="10736743" y="779239"/>
            <a:ext cx="13884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 책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Base Color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Roughness</a:t>
            </a: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233152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D5FA5-423F-F034-36A5-02F6FC08370A}"/>
              </a:ext>
            </a:extLst>
          </p:cNvPr>
          <p:cNvSpPr txBox="1"/>
          <p:nvPr/>
        </p:nvSpPr>
        <p:spPr>
          <a:xfrm>
            <a:off x="3436620" y="6324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소개 영상 링크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https://youtu.be/fvZ8mt5kLgQ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9DB28C-C966-376B-203D-356BE177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609844"/>
            <a:ext cx="6347460" cy="35704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F7E059-9DA7-AFC4-E867-A0E3AAFB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40" y="569714"/>
            <a:ext cx="4648200" cy="26146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B79D8-B7FC-E26C-B3AC-9140D2C8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240" y="3395067"/>
            <a:ext cx="4648204" cy="26146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34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이오치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마리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3" name="Picture 2" descr="블루아카이브 마리(KR)">
            <a:extLst>
              <a:ext uri="{FF2B5EF4-FFF2-40B4-BE49-F238E27FC236}">
                <a16:creationId xmlns:a16="http://schemas.microsoft.com/office/drawing/2014/main" id="{E1731965-B14B-71EC-733E-DD7B58E93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" y="756920"/>
            <a:ext cx="3015987" cy="53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C76376-7B79-0AB4-8996-F3D701C07B8E}"/>
              </a:ext>
            </a:extLst>
          </p:cNvPr>
          <p:cNvSpPr txBox="1"/>
          <p:nvPr/>
        </p:nvSpPr>
        <p:spPr>
          <a:xfrm>
            <a:off x="214893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1DDA36-5F55-D730-497E-AB09F76D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98" y="756919"/>
            <a:ext cx="3637595" cy="5390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45291B-96C1-EB07-C35F-92A3B8382129}"/>
              </a:ext>
            </a:extLst>
          </p:cNvPr>
          <p:cNvSpPr txBox="1"/>
          <p:nvPr/>
        </p:nvSpPr>
        <p:spPr>
          <a:xfrm>
            <a:off x="3960685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3ds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BCDBF-ADBE-5B1B-FB3A-2A69E07B8CE8}"/>
              </a:ext>
            </a:extLst>
          </p:cNvPr>
          <p:cNvSpPr txBox="1"/>
          <p:nvPr/>
        </p:nvSpPr>
        <p:spPr>
          <a:xfrm>
            <a:off x="8405213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리깅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후 포즈 제작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DFD3BD-7AFB-DAF9-2EC8-54BC18866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213" y="756919"/>
            <a:ext cx="3184221" cy="53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9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이오치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마리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23DF3-9AFF-CA17-6AC8-B142F7F1E009}"/>
              </a:ext>
            </a:extLst>
          </p:cNvPr>
          <p:cNvSpPr txBox="1"/>
          <p:nvPr/>
        </p:nvSpPr>
        <p:spPr>
          <a:xfrm>
            <a:off x="4107180" y="74312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1CC20-433F-3904-4249-AAD299AD3326}"/>
              </a:ext>
            </a:extLst>
          </p:cNvPr>
          <p:cNvSpPr txBox="1"/>
          <p:nvPr/>
        </p:nvSpPr>
        <p:spPr>
          <a:xfrm>
            <a:off x="703580" y="2356708"/>
            <a:ext cx="11000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3DsMax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사용하여 제작 하였는데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최대한 자연스럽게 하려고 했지만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부족한점이 많이 보였습니다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일러스트를 담아내지 못한 것 같아 아쉽습니다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머리가 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.. /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채색이 일러스트를 따라가지 못함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61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3)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2050" name="Picture 2" descr="후부키프로필">
            <a:extLst>
              <a:ext uri="{FF2B5EF4-FFF2-40B4-BE49-F238E27FC236}">
                <a16:creationId xmlns:a16="http://schemas.microsoft.com/office/drawing/2014/main" id="{F5A44E53-68CB-7FA5-45B3-29D7D6AD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" y="756920"/>
            <a:ext cx="3015987" cy="534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A59F-B5C2-A306-5CC2-7C50EFFFCEB1}"/>
              </a:ext>
            </a:extLst>
          </p:cNvPr>
          <p:cNvSpPr txBox="1"/>
          <p:nvPr/>
        </p:nvSpPr>
        <p:spPr>
          <a:xfrm>
            <a:off x="268923" y="619444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8" name="그림 7" descr="사람, 가장이(가) 표시된 사진&#10;&#10;자동 생성된 설명">
            <a:extLst>
              <a:ext uri="{FF2B5EF4-FFF2-40B4-BE49-F238E27FC236}">
                <a16:creationId xmlns:a16="http://schemas.microsoft.com/office/drawing/2014/main" id="{7A90F79C-3D5B-6479-98D6-DF685E7EB5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5687"/>
          <a:stretch/>
        </p:blipFill>
        <p:spPr>
          <a:xfrm>
            <a:off x="4011390" y="756920"/>
            <a:ext cx="3411220" cy="534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D8A74E-2611-1515-FFA4-316285ACA55E}"/>
              </a:ext>
            </a:extLst>
          </p:cNvPr>
          <p:cNvSpPr txBox="1"/>
          <p:nvPr/>
        </p:nvSpPr>
        <p:spPr>
          <a:xfrm>
            <a:off x="3935972" y="620611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지브러쉬로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하이폴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1A770-8C64-AAD8-E21B-A2AB594D7F40}"/>
              </a:ext>
            </a:extLst>
          </p:cNvPr>
          <p:cNvSpPr txBox="1"/>
          <p:nvPr/>
        </p:nvSpPr>
        <p:spPr>
          <a:xfrm>
            <a:off x="8021339" y="6194445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블렌더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리토폴로지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후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손맵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0FCBD8-B4A2-3A3E-2AFA-61000975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749" y="756920"/>
            <a:ext cx="3577925" cy="53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93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DCA82-2413-9C52-8B9E-BE1A566B9A07}"/>
              </a:ext>
            </a:extLst>
          </p:cNvPr>
          <p:cNvSpPr txBox="1"/>
          <p:nvPr/>
        </p:nvSpPr>
        <p:spPr>
          <a:xfrm>
            <a:off x="3672833" y="4145280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16,333 Polygons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A03FA-1066-A2D6-8322-E0714523F9E0}"/>
              </a:ext>
            </a:extLst>
          </p:cNvPr>
          <p:cNvSpPr txBox="1"/>
          <p:nvPr/>
        </p:nvSpPr>
        <p:spPr>
          <a:xfrm>
            <a:off x="214893" y="628711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68EA35-516D-D155-E39E-C13DE68C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619" y="4004537"/>
            <a:ext cx="3015987" cy="26519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415EE7-34F0-BE61-80D2-ADA3B6A2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870" y="792480"/>
            <a:ext cx="3392237" cy="30937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74BD7A-EA92-B770-BE45-8845AD9B1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888" y="5732521"/>
            <a:ext cx="791935" cy="7852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0C9E88-B328-5B68-B3AE-234F9224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524" y="5732521"/>
            <a:ext cx="678980" cy="782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5CAB5C-2ED8-1E44-F659-209954B9EF76}"/>
              </a:ext>
            </a:extLst>
          </p:cNvPr>
          <p:cNvSpPr txBox="1"/>
          <p:nvPr/>
        </p:nvSpPr>
        <p:spPr>
          <a:xfrm>
            <a:off x="5638383" y="5236970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5122" name="Picture 2" descr="Zbrush 지브러쉬 단축키 모음">
            <a:extLst>
              <a:ext uri="{FF2B5EF4-FFF2-40B4-BE49-F238E27FC236}">
                <a16:creationId xmlns:a16="http://schemas.microsoft.com/office/drawing/2014/main" id="{1F883C84-0B66-0EBF-C141-7E60C8DB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706" y="5675265"/>
            <a:ext cx="981182" cy="9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디자이너에게 꼭 필요한 오픈소스 3D 크리에이션 툴, 블렌더를 아시나요? : 네이버 블로그">
            <a:extLst>
              <a:ext uri="{FF2B5EF4-FFF2-40B4-BE49-F238E27FC236}">
                <a16:creationId xmlns:a16="http://schemas.microsoft.com/office/drawing/2014/main" id="{8DDC291D-25B5-C767-6B93-6EC0AF6D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41" y="5711387"/>
            <a:ext cx="908937" cy="90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2C92CE-234E-4417-0C6B-9050BEA79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9" y="792480"/>
            <a:ext cx="3272132" cy="5411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4F6DDF-4741-88F2-8AD8-B933A4A92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1867" y="768857"/>
            <a:ext cx="3072960" cy="31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0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23DF3-9AFF-CA17-6AC8-B142F7F1E009}"/>
              </a:ext>
            </a:extLst>
          </p:cNvPr>
          <p:cNvSpPr txBox="1"/>
          <p:nvPr/>
        </p:nvSpPr>
        <p:spPr>
          <a:xfrm>
            <a:off x="4107180" y="74312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1CC20-433F-3904-4249-AAD299AD3326}"/>
              </a:ext>
            </a:extLst>
          </p:cNvPr>
          <p:cNvSpPr txBox="1"/>
          <p:nvPr/>
        </p:nvSpPr>
        <p:spPr>
          <a:xfrm>
            <a:off x="703580" y="2356708"/>
            <a:ext cx="11000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채색에서 원본 일러스트를 따라갈 것인가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그렇게 하지 않고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 음영을 자연스럽게 표현할 것인가에 갈등이 많았습니다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꾸준히 작업을 진행하면서 실력이 늘어 가는게 눈에 보였고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더 짧은 기간동안</a:t>
            </a:r>
            <a:b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</a:b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많은 캐릭터를 만들고 싶어 졌습니다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42B7F-7081-86D4-70F8-8FBE3F60C701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(3 / 3)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206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안내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드론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01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C48860-554C-23C4-D85E-795B86FB3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7" y="929640"/>
            <a:ext cx="5288280" cy="52882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98A193-6586-7135-5762-23FB8B5F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84860"/>
            <a:ext cx="2664167" cy="27889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47DBF8-7196-765E-B052-ABC65EE96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336" y="784860"/>
            <a:ext cx="2855652" cy="27889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E31027-8487-1ABA-6A51-534262847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73144"/>
            <a:ext cx="2664167" cy="26390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C7A2ED-74D5-C2FD-BB74-7B89A5EBF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336" y="3673144"/>
            <a:ext cx="2855652" cy="2639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33F1BA-2063-77FC-099D-FB96BA447107}"/>
              </a:ext>
            </a:extLst>
          </p:cNvPr>
          <p:cNvSpPr txBox="1"/>
          <p:nvPr/>
        </p:nvSpPr>
        <p:spPr>
          <a:xfrm>
            <a:off x="202907" y="637347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Iray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스크린샷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B9C3D8-4102-F98C-DAF2-7DFBC0F05044}"/>
              </a:ext>
            </a:extLst>
          </p:cNvPr>
          <p:cNvSpPr txBox="1"/>
          <p:nvPr/>
        </p:nvSpPr>
        <p:spPr>
          <a:xfrm>
            <a:off x="6096000" y="6360914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3ds 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화면 스크린샷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656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안내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드론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01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33F1BA-2063-77FC-099D-FB96BA447107}"/>
              </a:ext>
            </a:extLst>
          </p:cNvPr>
          <p:cNvSpPr txBox="1"/>
          <p:nvPr/>
        </p:nvSpPr>
        <p:spPr>
          <a:xfrm>
            <a:off x="182880" y="6096476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간단한 애니메이션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장치이(가) 표시된 사진&#10;&#10;자동 생성된 설명">
            <a:extLst>
              <a:ext uri="{FF2B5EF4-FFF2-40B4-BE49-F238E27FC236}">
                <a16:creationId xmlns:a16="http://schemas.microsoft.com/office/drawing/2014/main" id="{29291770-953F-BB6D-9C1B-BF8324CCF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7" y="1034415"/>
            <a:ext cx="4610100" cy="4743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ED35E-40A3-A553-6CC9-17AE51539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14" y="1034415"/>
            <a:ext cx="2883020" cy="25884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774585-8991-A461-17D3-1688CDC08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348" y="1034416"/>
            <a:ext cx="2851704" cy="25884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95BADB-784F-0EBD-F0A7-96697D5E4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988" y="5806493"/>
            <a:ext cx="791935" cy="785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E3713F-0754-A76D-A0B0-7E0486E3B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624" y="5806493"/>
            <a:ext cx="678980" cy="782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BCADB-DF48-EE5E-E6A0-958930D3DADF}"/>
              </a:ext>
            </a:extLst>
          </p:cNvPr>
          <p:cNvSpPr txBox="1"/>
          <p:nvPr/>
        </p:nvSpPr>
        <p:spPr>
          <a:xfrm>
            <a:off x="9486483" y="5310942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EEB16-B869-EE22-764A-C9DE19F0D728}"/>
              </a:ext>
            </a:extLst>
          </p:cNvPr>
          <p:cNvSpPr txBox="1"/>
          <p:nvPr/>
        </p:nvSpPr>
        <p:spPr>
          <a:xfrm>
            <a:off x="5429214" y="3698549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Mesh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A58D1-56FD-7844-0850-9001BC4B968A}"/>
              </a:ext>
            </a:extLst>
          </p:cNvPr>
          <p:cNvSpPr txBox="1"/>
          <p:nvPr/>
        </p:nvSpPr>
        <p:spPr>
          <a:xfrm>
            <a:off x="5429214" y="4912803"/>
            <a:ext cx="4229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모델링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4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 소요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32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496DF-4339-8B36-C5D2-43A972785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44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0AE99A-383F-7BC8-2973-8838C55EE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59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3A0F85-B785-88BE-E2D6-200B65363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슬라임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어두운이(가) 표시된 사진&#10;&#10;자동 생성된 설명">
            <a:extLst>
              <a:ext uri="{FF2B5EF4-FFF2-40B4-BE49-F238E27FC236}">
                <a16:creationId xmlns:a16="http://schemas.microsoft.com/office/drawing/2014/main" id="{B99839F8-4D5D-FC48-2EB4-AA5D59EE1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" y="2070710"/>
            <a:ext cx="3371620" cy="3122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0266A6-E85E-1AC8-CE44-6260C7AD1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71" y="1455734"/>
            <a:ext cx="3571875" cy="435292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691CB5D-98DE-74B0-997C-20620100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06" y="2070710"/>
            <a:ext cx="4211674" cy="29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9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다른, 여러개이(가) 표시된 사진&#10;&#10;자동 생성된 설명">
            <a:extLst>
              <a:ext uri="{FF2B5EF4-FFF2-40B4-BE49-F238E27FC236}">
                <a16:creationId xmlns:a16="http://schemas.microsoft.com/office/drawing/2014/main" id="{A6699BD5-D3F2-BA76-AB28-0E0B37F4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4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마녀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C5F021-BAD7-D826-6409-CB378F96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04094"/>
            <a:ext cx="4137961" cy="57881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93AFAE-DAB7-F93C-ECA6-2B854EC7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60" y="707148"/>
            <a:ext cx="4852214" cy="5785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19,513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DE227E-DBF2-5D77-03A7-6E8C4DBC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70" y="1114323"/>
            <a:ext cx="791935" cy="785224"/>
          </a:xfrm>
          <a:prstGeom prst="rect">
            <a:avLst/>
          </a:prstGeom>
        </p:spPr>
      </p:pic>
      <p:pic>
        <p:nvPicPr>
          <p:cNvPr id="1026" name="Picture 2" descr="그림프로그램추천 클립스튜디오 리뷰! : 네이버 블로그">
            <a:extLst>
              <a:ext uri="{FF2B5EF4-FFF2-40B4-BE49-F238E27FC236}">
                <a16:creationId xmlns:a16="http://schemas.microsoft.com/office/drawing/2014/main" id="{84775BC1-A7D0-5929-235F-C37B8F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983" y="1120471"/>
            <a:ext cx="785058" cy="7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F5DDD-A212-F80B-A800-EFB3A161E979}"/>
              </a:ext>
            </a:extLst>
          </p:cNvPr>
          <p:cNvSpPr txBox="1"/>
          <p:nvPr/>
        </p:nvSpPr>
        <p:spPr>
          <a:xfrm>
            <a:off x="9390893" y="56971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5289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B1746-F269-D331-B672-EA85C0790362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20,114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1DA330-D309-AB6A-50D9-4A11DE30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19" y="795534"/>
            <a:ext cx="6642735" cy="3255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91068-C00A-902B-DD6D-8EB883B41852}"/>
              </a:ext>
            </a:extLst>
          </p:cNvPr>
          <p:cNvSpPr txBox="1"/>
          <p:nvPr/>
        </p:nvSpPr>
        <p:spPr>
          <a:xfrm>
            <a:off x="5038585" y="399835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80E438-8866-F7EB-59A7-AE88732F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795534"/>
            <a:ext cx="4503420" cy="5805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B5881-E1D5-859C-4D95-1E0BFA38E082}"/>
              </a:ext>
            </a:extLst>
          </p:cNvPr>
          <p:cNvSpPr txBox="1"/>
          <p:nvPr/>
        </p:nvSpPr>
        <p:spPr>
          <a:xfrm>
            <a:off x="5038585" y="6051028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렌더링 화면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C8A278-2BEC-27A4-D27C-24612BB1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108" y="5734983"/>
            <a:ext cx="791935" cy="785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B50468-A019-FE4B-8C1C-792593C9FE4E}"/>
              </a:ext>
            </a:extLst>
          </p:cNvPr>
          <p:cNvSpPr txBox="1"/>
          <p:nvPr/>
        </p:nvSpPr>
        <p:spPr>
          <a:xfrm>
            <a:off x="6808331" y="519037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CD1D4B-B468-5960-98F9-80808CEAE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62" y="5734983"/>
            <a:ext cx="678980" cy="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D0C085-0996-D62C-34A0-ED1F44A7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796568"/>
            <a:ext cx="11572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3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3B55D3-1B19-79AC-6F9C-A55904FD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53" y="3526452"/>
            <a:ext cx="2241559" cy="2289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9F7324-1819-AD1A-4F21-6266D370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7" y="3518155"/>
            <a:ext cx="2129097" cy="2297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1629D2-BE57-3938-E7CB-974E3B8C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058" y="1190512"/>
            <a:ext cx="2217716" cy="2335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B5B1D5-4939-3534-D3FE-6B4732FD7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453" y="1190512"/>
            <a:ext cx="2140605" cy="2340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93416C-8DFE-AC4B-D3D8-4830B8751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7" y="1190512"/>
            <a:ext cx="2098406" cy="23400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134337-C172-CD0D-E1F5-48B91FE2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5016" y="3475957"/>
            <a:ext cx="2201758" cy="2340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42947A-614B-2195-D8AE-0B392091B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765" y="1163190"/>
            <a:ext cx="4815728" cy="46255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251640-1F19-7376-51B5-E9DC85977CB7}"/>
              </a:ext>
            </a:extLst>
          </p:cNvPr>
          <p:cNvSpPr txBox="1"/>
          <p:nvPr/>
        </p:nvSpPr>
        <p:spPr>
          <a:xfrm>
            <a:off x="345507" y="5816045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Substance Painter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이용한 타일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노멀맵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DB62D-D750-0C92-8BDE-49115515B939}"/>
              </a:ext>
            </a:extLst>
          </p:cNvPr>
          <p:cNvSpPr txBox="1"/>
          <p:nvPr/>
        </p:nvSpPr>
        <p:spPr>
          <a:xfrm>
            <a:off x="7030765" y="5788723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게임 아이템 및 이펙트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55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71CB1-DAB3-B091-5BCD-A31329C7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4" y="1730691"/>
            <a:ext cx="1943100" cy="3914775"/>
          </a:xfrm>
          <a:prstGeom prst="rect">
            <a:avLst/>
          </a:prstGeom>
        </p:spPr>
      </p:pic>
      <p:pic>
        <p:nvPicPr>
          <p:cNvPr id="8" name="그림 7" descr="무기, 로켓이(가) 표시된 사진&#10;&#10;자동 생성된 설명">
            <a:extLst>
              <a:ext uri="{FF2B5EF4-FFF2-40B4-BE49-F238E27FC236}">
                <a16:creationId xmlns:a16="http://schemas.microsoft.com/office/drawing/2014/main" id="{0A37AB32-7E76-068B-58F7-0DF780AE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10" y="1730692"/>
            <a:ext cx="1943100" cy="3914775"/>
          </a:xfrm>
          <a:prstGeom prst="rect">
            <a:avLst/>
          </a:prstGeom>
        </p:spPr>
      </p:pic>
      <p:pic>
        <p:nvPicPr>
          <p:cNvPr id="10" name="그림 9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3DFBE272-BD17-3543-B1AB-A0273BC3E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798" y="1730692"/>
            <a:ext cx="1092128" cy="3914776"/>
          </a:xfrm>
          <a:prstGeom prst="rect">
            <a:avLst/>
          </a:prstGeom>
        </p:spPr>
      </p:pic>
      <p:pic>
        <p:nvPicPr>
          <p:cNvPr id="12" name="그림 11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B6528897-7635-719F-EF0E-1E01C92F4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78" y="1730691"/>
            <a:ext cx="5592534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0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1002</Words>
  <Application>Microsoft Office PowerPoint</Application>
  <PresentationFormat>와이드스크린</PresentationFormat>
  <Paragraphs>229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Arial</vt:lpstr>
      <vt:lpstr>마비옛체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84</cp:revision>
  <dcterms:created xsi:type="dcterms:W3CDTF">2022-09-04T07:20:34Z</dcterms:created>
  <dcterms:modified xsi:type="dcterms:W3CDTF">2022-10-02T12:16:54Z</dcterms:modified>
</cp:coreProperties>
</file>